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535"/>
            <a:ext cx="7128792" cy="645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428625"/>
            <a:ext cx="7877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576263"/>
            <a:ext cx="7791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295275"/>
            <a:ext cx="78962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561975"/>
            <a:ext cx="68294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90513"/>
            <a:ext cx="78676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04800"/>
            <a:ext cx="7715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347663"/>
            <a:ext cx="78962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366713"/>
            <a:ext cx="77343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47675"/>
            <a:ext cx="78867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76225"/>
            <a:ext cx="78771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200025"/>
            <a:ext cx="791527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533400"/>
            <a:ext cx="7962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Малина Данила</dc:creator>
  <cp:lastModifiedBy>Малина Данила</cp:lastModifiedBy>
  <cp:revision>4</cp:revision>
  <dcterms:created xsi:type="dcterms:W3CDTF">2016-04-13T13:16:44Z</dcterms:created>
  <dcterms:modified xsi:type="dcterms:W3CDTF">2016-04-13T13:53:51Z</dcterms:modified>
</cp:coreProperties>
</file>